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5" r:id="rId3"/>
    <p:sldId id="258" r:id="rId4"/>
    <p:sldId id="259" r:id="rId5"/>
    <p:sldId id="260" r:id="rId6"/>
    <p:sldId id="261" r:id="rId7"/>
    <p:sldId id="277" r:id="rId8"/>
    <p:sldId id="281" r:id="rId9"/>
    <p:sldId id="282" r:id="rId10"/>
    <p:sldId id="264" r:id="rId11"/>
    <p:sldId id="285" r:id="rId12"/>
    <p:sldId id="266" r:id="rId13"/>
    <p:sldId id="288" r:id="rId14"/>
    <p:sldId id="286" r:id="rId15"/>
    <p:sldId id="268" r:id="rId16"/>
    <p:sldId id="270" r:id="rId17"/>
    <p:sldId id="289" r:id="rId18"/>
    <p:sldId id="298" r:id="rId19"/>
    <p:sldId id="290" r:id="rId20"/>
    <p:sldId id="291" r:id="rId21"/>
    <p:sldId id="280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072" autoAdjust="0"/>
  </p:normalViewPr>
  <p:slideViewPr>
    <p:cSldViewPr snapToGrid="0">
      <p:cViewPr varScale="1">
        <p:scale>
          <a:sx n="43" d="100"/>
          <a:sy n="43" d="100"/>
        </p:scale>
        <p:origin x="6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982A7-078E-4896-A8E7-D0C8A6DE3F0A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A0C00-D86F-40B1-AF01-4481078190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4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A0C00-D86F-40B1-AF01-448107819013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976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A0C00-D86F-40B1-AF01-44810781901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08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A0C00-D86F-40B1-AF01-44810781901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759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A0C00-D86F-40B1-AF01-448107819013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178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A0C00-D86F-40B1-AF01-448107819013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44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35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450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3318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898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8969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5452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083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10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31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80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19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8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621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03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18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74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47B1-A061-4B7D-A92E-18F194309F14}" type="datetimeFigureOut">
              <a:rPr lang="ru-RU" smtClean="0"/>
              <a:t>13.10.2020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BE7E90-3C0D-42E0-8341-B178B06611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6413" y="367989"/>
            <a:ext cx="7766936" cy="4047893"/>
          </a:xfrm>
        </p:spPr>
        <p:txBody>
          <a:bodyPr/>
          <a:lstStyle/>
          <a:p>
            <a:pPr algn="ctr"/>
            <a:r>
              <a:rPr lang="en-US" b="1" i="1" dirty="0" err="1" smtClean="0">
                <a:solidFill>
                  <a:srgbClr val="FF0000"/>
                </a:solidFill>
              </a:rPr>
              <a:t>Внекласное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мероприятие по творчеству </a:t>
            </a:r>
            <a:r>
              <a:rPr lang="ru-RU" b="1" i="1" dirty="0" err="1" smtClean="0">
                <a:solidFill>
                  <a:srgbClr val="FF0000"/>
                </a:solidFill>
              </a:rPr>
              <a:t>А.И.Куприна</a:t>
            </a:r>
            <a:r>
              <a:rPr lang="ru-RU" b="1" i="1" dirty="0" smtClean="0">
                <a:solidFill>
                  <a:srgbClr val="FF0000"/>
                </a:solidFill>
              </a:rPr>
              <a:t> в год его 150-летия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92663" y="9413081"/>
            <a:ext cx="6155071" cy="8805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http://muzlitpenza.ru/wp-content/uploads/2020/07/%D1%81%D0%B0%D0%BF%D1%81%D0%B0%D0%B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2984">
            <a:off x="7491325" y="4419500"/>
            <a:ext cx="1739005" cy="221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prikhodkoteacher.ru/wp-content/uploads/2019/06/Analiz_proizvedeniya_-slon-_a__i__kuprin_1-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9070">
            <a:off x="839624" y="4471900"/>
            <a:ext cx="1583474" cy="2174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евочка и слон — Википедия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009" y="4602519"/>
            <a:ext cx="1492189" cy="2026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Александр Иванович Куприн книги и новинки 2020, биография, отзывы и цитат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102" y="4335892"/>
            <a:ext cx="1660623" cy="229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77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 1890-е годы Куприн знакомится с Буниным, Чеховым и Горьким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78" y="246185"/>
            <a:ext cx="9867178" cy="6734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90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954" y="609600"/>
            <a:ext cx="8764048" cy="4652178"/>
          </a:xfrm>
        </p:spPr>
        <p:txBody>
          <a:bodyPr>
            <a:noAutofit/>
          </a:bodyPr>
          <a:lstStyle/>
          <a:p>
            <a:r>
              <a:rPr lang="ru-RU" sz="4400" b="1" i="1" dirty="0" smtClean="0"/>
              <a:t>«</a:t>
            </a:r>
            <a:r>
              <a:rPr lang="ru-RU" sz="4400" b="1" i="1" dirty="0"/>
              <a:t>Куприн – настоящий художник, громадный талант. Поднимает вопросы жизни более глубокие, чем у его собратьев...» </a:t>
            </a:r>
            <a:r>
              <a:rPr lang="ru-RU" sz="4400" b="1" i="1" dirty="0">
                <a:solidFill>
                  <a:srgbClr val="FF0000"/>
                </a:solidFill>
              </a:rPr>
              <a:t>– так говорил Лев Николаевич Толстой</a:t>
            </a:r>
            <a:r>
              <a:rPr lang="ru-RU" sz="4400" b="1" i="1" dirty="0" smtClean="0">
                <a:solidFill>
                  <a:srgbClr val="FF0000"/>
                </a:solidFill>
              </a:rPr>
              <a:t>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4" name="Picture 2" descr="Книгу | Фото большого размера и векторный клипарт | CLIPAR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0829">
            <a:off x="6270578" y="5601294"/>
            <a:ext cx="2913414" cy="109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3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3432"/>
            <a:ext cx="10350330" cy="1230924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Многие рассказы А. И. Куприна посвящены </a:t>
            </a:r>
            <a:r>
              <a:rPr lang="ru-RU" sz="4000" i="1" dirty="0" smtClean="0">
                <a:solidFill>
                  <a:srgbClr val="FF0000"/>
                </a:solidFill>
                <a:cs typeface="Andalus" panose="02020603050405020304" pitchFamily="18" charset="-78"/>
              </a:rPr>
              <a:t>изображению</a:t>
            </a:r>
            <a:r>
              <a:rPr lang="ru-RU" sz="4000" i="1" dirty="0" smtClean="0">
                <a:solidFill>
                  <a:srgbClr val="FF0000"/>
                </a:solidFill>
              </a:rPr>
              <a:t> животных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369" y="1424355"/>
            <a:ext cx="10005646" cy="5433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животных в произведениях Александра Ивановича Куприна удивителен, необыкновенен и своеобразен. Редко кто из художников так превосходно воссоздавал их своеобразные нравы и                         характеры, привычки и верность человеку.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рассказы о животных Куприн не выдумывал.                               Все животные, о которых он писал, жили на самом деле,                            многие из них в доме Куприна, другие у друзей, о судьбе                           некоторых он узнавал из газет.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Знаменитый укротитель Анатолий Дуров даже                                  писал в своих афишах, посвященных зверям.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               Сам Куприн – писатель   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                     С нами был приятель.     </a:t>
            </a:r>
            <a:r>
              <a:rPr lang="ru-RU" sz="2800" dirty="0" smtClean="0"/>
              <a:t>                                   </a:t>
            </a:r>
            <a:endParaRPr lang="ru-RU" sz="2800" dirty="0"/>
          </a:p>
        </p:txBody>
      </p:sp>
      <p:pic>
        <p:nvPicPr>
          <p:cNvPr id="5" name="Picture 12" descr="Александр Куприн: «Нет дня, чтобы я не вспоминал о Гатчине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062" y="2145323"/>
            <a:ext cx="3159370" cy="471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9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2596"/>
            <a:ext cx="8596668" cy="216649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Александр Иванович много писал для детей, будь какая-то интересная выдумка или рассказ, основанный на реальных событиях.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95954"/>
            <a:ext cx="8596668" cy="2417884"/>
          </a:xfrm>
        </p:spPr>
        <p:txBody>
          <a:bodyPr/>
          <a:lstStyle/>
          <a:p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6" name="Picture 2" descr="Писатель Александр Купр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05" y="2409092"/>
            <a:ext cx="7188735" cy="425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kuprin-lit.ru/images/bio-1988/1988-34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4100">
            <a:off x="8551182" y="4132384"/>
            <a:ext cx="2618011" cy="216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45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Беседа««Мир животных в произведениях А. И. Куприна» 2020, Хохольский район  — дата и место проведения, программа мероприят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5" y="354563"/>
            <a:ext cx="9415663" cy="631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0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9918"/>
            <a:ext cx="8596668" cy="16504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Я остановила свой выбор на рассказе «Слон». В этом рассказе автор повествует нам о светлой, доброй любви к детям и бережное отношение к их мечте.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" name="Объект 5" descr="Главная мысль рассказа А. Куприна &quot;Слон&quot;. | Я читаю | Яндекс Дзе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9817">
            <a:off x="8969313" y="2755209"/>
            <a:ext cx="2743485" cy="3810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prikhodkoteacher.ru/wp-content/uploads/2019/06/Analiz_proizvedeniya_-slon-_a__i__kuprin_1-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2948">
            <a:off x="719346" y="2930832"/>
            <a:ext cx="2707532" cy="3821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Урок по теме: И.А.Куприн «Слон»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955" y="2462726"/>
            <a:ext cx="5225143" cy="40917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22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936" y="149290"/>
            <a:ext cx="10263672" cy="178111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Викторина «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</a:rPr>
              <a:t>Спешите делать добрые дела»</a:t>
            </a:r>
            <a:r>
              <a:rPr lang="ru-RU" b="1" i="1" dirty="0" smtClean="0">
                <a:solidFill>
                  <a:srgbClr val="FF0000"/>
                </a:solidFill>
              </a:rPr>
              <a:t> по рассказу А.И. Куприна «Слон»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936" y="1399592"/>
            <a:ext cx="10655558" cy="545841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b="1" dirty="0" smtClean="0"/>
              <a:t>1. Как зовут девочку- главную героиню рассказа А. И. Куприна «Слон»?             </a:t>
            </a:r>
          </a:p>
          <a:p>
            <a:r>
              <a:rPr lang="ru-RU" sz="8000" dirty="0"/>
              <a:t> </a:t>
            </a:r>
            <a:r>
              <a:rPr lang="ru-RU" sz="8000" dirty="0" smtClean="0"/>
              <a:t>а) Лиля</a:t>
            </a:r>
          </a:p>
          <a:p>
            <a:r>
              <a:rPr lang="ru-RU" sz="8000" dirty="0" smtClean="0"/>
              <a:t> б) Надя</a:t>
            </a:r>
          </a:p>
          <a:p>
            <a:r>
              <a:rPr lang="ru-RU" sz="8000" dirty="0" smtClean="0"/>
              <a:t> в)  Сонечка</a:t>
            </a:r>
          </a:p>
          <a:p>
            <a:pPr marL="0" indent="0">
              <a:buNone/>
            </a:pPr>
            <a:r>
              <a:rPr lang="ru-RU" sz="9600" b="1" dirty="0" smtClean="0"/>
              <a:t>2. Чем и как долго больна девочка?</a:t>
            </a:r>
          </a:p>
          <a:p>
            <a:r>
              <a:rPr lang="ru-RU" sz="8000" dirty="0"/>
              <a:t>а</a:t>
            </a:r>
            <a:r>
              <a:rPr lang="ru-RU" sz="8000" dirty="0" smtClean="0"/>
              <a:t>) Воспалением легких, больна неделю</a:t>
            </a:r>
          </a:p>
          <a:p>
            <a:r>
              <a:rPr lang="ru-RU" sz="8000" dirty="0" smtClean="0"/>
              <a:t>Б) Равнодушием к жизни, больна месяц</a:t>
            </a:r>
          </a:p>
          <a:p>
            <a:r>
              <a:rPr lang="ru-RU" sz="8000" dirty="0" smtClean="0"/>
              <a:t>В) Ангиной, больна десять дней</a:t>
            </a:r>
          </a:p>
          <a:p>
            <a:endParaRPr lang="ru-RU" sz="8000" dirty="0" smtClean="0"/>
          </a:p>
          <a:p>
            <a:pPr marL="0" indent="0">
              <a:buNone/>
            </a:pPr>
            <a:r>
              <a:rPr lang="ru-RU" sz="9600" b="1" dirty="0" smtClean="0"/>
              <a:t>3.Что, по мнению доктора, поможет ей выздороветь?</a:t>
            </a:r>
          </a:p>
          <a:p>
            <a:r>
              <a:rPr lang="ru-RU" sz="8000" dirty="0" smtClean="0"/>
              <a:t>а)Девочку нужно развеселить</a:t>
            </a:r>
          </a:p>
          <a:p>
            <a:r>
              <a:rPr lang="ru-RU" sz="8000" dirty="0" smtClean="0"/>
              <a:t>Б)Нужно новое импортное лекарство</a:t>
            </a:r>
          </a:p>
          <a:p>
            <a:r>
              <a:rPr lang="ru-RU" sz="8000" dirty="0" smtClean="0"/>
              <a:t>В) Девочку нужно отправить в пансионат к морю</a:t>
            </a:r>
          </a:p>
          <a:p>
            <a:endParaRPr lang="ru-RU" sz="11200" dirty="0"/>
          </a:p>
          <a:p>
            <a:endParaRPr lang="ru-RU" sz="8000" dirty="0" smtClean="0"/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endParaRPr lang="ru-RU" dirty="0" smtClean="0"/>
          </a:p>
          <a:p>
            <a:r>
              <a:rPr lang="ru-RU" dirty="0" err="1" smtClean="0"/>
              <a:t>Спомощью</a:t>
            </a:r>
            <a:r>
              <a:rPr lang="ru-RU" dirty="0" smtClean="0"/>
              <a:t> какого лекарства отец девочки </a:t>
            </a:r>
            <a:endParaRPr lang="ru-RU" dirty="0"/>
          </a:p>
        </p:txBody>
      </p:sp>
      <p:pic>
        <p:nvPicPr>
          <p:cNvPr id="6" name="Picture 2" descr="http://img-fotki.yandex.ru/get/4115/157060903.114/0_b6082_c00d3ec0_X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90" y="1930400"/>
            <a:ext cx="2332653" cy="314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img-fotki.yandex.ru/get/6445/157060903.114/0_b6086_843e2c97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203" y="3685592"/>
            <a:ext cx="2475724" cy="278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12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-45718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869" y="149290"/>
            <a:ext cx="10052871" cy="670871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400" b="1" dirty="0"/>
              <a:t>4</a:t>
            </a:r>
            <a:r>
              <a:rPr lang="ru-RU" sz="2400" b="1" dirty="0" smtClean="0"/>
              <a:t>.Кто из животных зверинца умеет садится, становится на голову, ходить по деревянным бутылкам, ходить по катящейся бочке, переворачивать страницы большой картонной книги, сидеть за столом и обедать, совсем как благовоспитанный мальчик?</a:t>
            </a:r>
          </a:p>
          <a:p>
            <a:pPr marL="0" indent="0">
              <a:buNone/>
            </a:pPr>
            <a:r>
              <a:rPr lang="ru-RU" sz="2000" dirty="0" smtClean="0"/>
              <a:t>    а) Обезьяна</a:t>
            </a:r>
          </a:p>
          <a:p>
            <a:pPr marL="0" indent="0">
              <a:buNone/>
            </a:pPr>
            <a:r>
              <a:rPr lang="ru-RU" sz="2000" dirty="0" smtClean="0"/>
              <a:t>    б) Слон</a:t>
            </a:r>
          </a:p>
          <a:p>
            <a:pPr marL="0" indent="0">
              <a:buNone/>
            </a:pPr>
            <a:r>
              <a:rPr lang="ru-RU" sz="2000" dirty="0" smtClean="0"/>
              <a:t>    в) Собака</a:t>
            </a:r>
          </a:p>
          <a:p>
            <a:pPr marL="0" indent="0">
              <a:buNone/>
            </a:pPr>
            <a:r>
              <a:rPr lang="ru-RU" sz="2400" b="1" dirty="0" smtClean="0"/>
              <a:t>5.На </a:t>
            </a:r>
            <a:r>
              <a:rPr lang="ru-RU" sz="2400" b="1" dirty="0"/>
              <a:t>что, по мнению девочки, похожа скука?</a:t>
            </a:r>
          </a:p>
          <a:p>
            <a:pPr marL="0" indent="0">
              <a:buNone/>
            </a:pPr>
            <a:r>
              <a:rPr lang="ru-RU" sz="2000" dirty="0"/>
              <a:t>     а) На осенний дождик</a:t>
            </a:r>
          </a:p>
          <a:p>
            <a:pPr marL="0" indent="0">
              <a:buNone/>
            </a:pPr>
            <a:r>
              <a:rPr lang="ru-RU" sz="2000" dirty="0"/>
              <a:t>     б) На кислое зеленое яблоко</a:t>
            </a:r>
          </a:p>
          <a:p>
            <a:pPr marL="0" indent="0">
              <a:buNone/>
            </a:pPr>
            <a:r>
              <a:rPr lang="ru-RU" sz="2000" dirty="0"/>
              <a:t>     в) На медузу</a:t>
            </a:r>
          </a:p>
          <a:p>
            <a:endParaRPr lang="ru-RU" sz="2000" dirty="0"/>
          </a:p>
        </p:txBody>
      </p:sp>
      <p:pic>
        <p:nvPicPr>
          <p:cNvPr id="6" name="Picture 2" descr="http://img-fotki.yandex.ru/get/4127/157060903.114/0_b6090_2bd5332f_X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202" y="2581103"/>
            <a:ext cx="292377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6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-933061"/>
            <a:ext cx="9455711" cy="77910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2862" y="391885"/>
            <a:ext cx="9660985" cy="6750490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2400" b="1" dirty="0" smtClean="0"/>
              <a:t> 6</a:t>
            </a:r>
            <a:r>
              <a:rPr lang="ru-RU" sz="2400" b="1" dirty="0"/>
              <a:t>. Как зовут слона</a:t>
            </a:r>
            <a:r>
              <a:rPr lang="ru-RU" sz="2400" b="1" dirty="0" smtClean="0"/>
              <a:t>, которого </a:t>
            </a:r>
            <a:r>
              <a:rPr lang="ru-RU" sz="2400" b="1" dirty="0"/>
              <a:t>директор зверинца отпускает с отцом девочка</a:t>
            </a:r>
            <a:r>
              <a:rPr lang="ru-RU" sz="2400" b="1" dirty="0" smtClean="0"/>
              <a:t>, чтобы </a:t>
            </a:r>
            <a:r>
              <a:rPr lang="ru-RU" sz="2400" b="1" dirty="0"/>
              <a:t>помочь ей поправиттсяя7</a:t>
            </a:r>
          </a:p>
          <a:p>
            <a:pPr marL="0" indent="0">
              <a:buNone/>
            </a:pPr>
            <a:r>
              <a:rPr lang="ru-RU" sz="2000" dirty="0"/>
              <a:t>    а) Томми</a:t>
            </a:r>
          </a:p>
          <a:p>
            <a:pPr marL="0" indent="0">
              <a:buNone/>
            </a:pPr>
            <a:r>
              <a:rPr lang="ru-RU" sz="2000" dirty="0"/>
              <a:t>    б) Сэмми</a:t>
            </a:r>
          </a:p>
          <a:p>
            <a:pPr marL="0" indent="0">
              <a:buNone/>
            </a:pPr>
            <a:r>
              <a:rPr lang="ru-RU" sz="2000" dirty="0"/>
              <a:t>    в) </a:t>
            </a:r>
            <a:r>
              <a:rPr lang="ru-RU" sz="2000" dirty="0" smtClean="0"/>
              <a:t>Джимми</a:t>
            </a:r>
          </a:p>
          <a:p>
            <a:pPr marL="0" indent="0">
              <a:buNone/>
            </a:pPr>
            <a:r>
              <a:rPr lang="ru-RU" sz="2400" b="1" dirty="0" smtClean="0"/>
              <a:t>7</a:t>
            </a:r>
            <a:r>
              <a:rPr lang="ru-RU" sz="2400" b="1" dirty="0"/>
              <a:t>. С помощью какого лакомства отец девочки заманивает слона на второй этаж их дома?</a:t>
            </a:r>
          </a:p>
          <a:p>
            <a:pPr marL="0" indent="0">
              <a:buNone/>
            </a:pPr>
            <a:r>
              <a:rPr lang="ru-RU" sz="2000" dirty="0"/>
              <a:t>      а) Большой связкой бананов</a:t>
            </a:r>
          </a:p>
          <a:p>
            <a:pPr marL="0" indent="0">
              <a:buNone/>
            </a:pPr>
            <a:r>
              <a:rPr lang="ru-RU" sz="2000" dirty="0"/>
              <a:t>      б) Огромным арбузом</a:t>
            </a:r>
          </a:p>
          <a:p>
            <a:pPr marL="0" indent="0">
              <a:buNone/>
            </a:pPr>
            <a:r>
              <a:rPr lang="ru-RU" sz="2000" dirty="0"/>
              <a:t>      в) Фисташковым тортом</a:t>
            </a:r>
          </a:p>
          <a:p>
            <a:endParaRPr lang="ru-RU" dirty="0"/>
          </a:p>
        </p:txBody>
      </p:sp>
      <p:pic>
        <p:nvPicPr>
          <p:cNvPr id="5" name="Picture 12" descr="http://img-fotki.yandex.ru/get/4135/157060903.114/0_b608c_7692d81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210" y="3528869"/>
            <a:ext cx="2684834" cy="285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img-fotki.yandex.ru/get/6441/157060903.114/0_b608b_da510d07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472" y="3813243"/>
            <a:ext cx="2639542" cy="304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607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210" y="-1119673"/>
            <a:ext cx="11140750" cy="79776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433" y="317241"/>
            <a:ext cx="9330612" cy="654075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8. Сколько весит </a:t>
            </a:r>
            <a:r>
              <a:rPr lang="ru-RU" sz="2400" b="1" dirty="0" err="1" smtClean="0"/>
              <a:t>пришдший</a:t>
            </a:r>
            <a:r>
              <a:rPr lang="ru-RU" sz="2400" b="1" dirty="0" smtClean="0"/>
              <a:t> в гости к девочки слон? Переведите его вес в привычные нам килограммы.</a:t>
            </a:r>
          </a:p>
          <a:p>
            <a:pPr marL="0" indent="0">
              <a:buNone/>
            </a:pPr>
            <a:r>
              <a:rPr lang="ru-RU" sz="2200" dirty="0" smtClean="0"/>
              <a:t>       а) Меньше 1000 кг</a:t>
            </a:r>
          </a:p>
          <a:p>
            <a:pPr marL="0" indent="0">
              <a:buNone/>
            </a:pPr>
            <a:r>
              <a:rPr lang="ru-RU" sz="2200" dirty="0" smtClean="0"/>
              <a:t>       б) Около 2 000 кг</a:t>
            </a:r>
          </a:p>
          <a:p>
            <a:pPr marL="0" indent="0">
              <a:buNone/>
            </a:pPr>
            <a:r>
              <a:rPr lang="ru-RU" sz="2200" dirty="0" smtClean="0"/>
              <a:t>       в) Больше 3 000 кг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2400" b="1" dirty="0" smtClean="0"/>
              <a:t>9. Через сколько дней после встречи со слоном </a:t>
            </a:r>
          </a:p>
          <a:p>
            <a:pPr marL="0" indent="0">
              <a:buNone/>
            </a:pPr>
            <a:r>
              <a:rPr lang="ru-RU" sz="2400" b="1" dirty="0" smtClean="0"/>
              <a:t>Надя полностью выздоравливает?</a:t>
            </a:r>
          </a:p>
          <a:p>
            <a:pPr marL="0" indent="0">
              <a:buNone/>
            </a:pPr>
            <a:r>
              <a:rPr lang="ru-RU" sz="2200" dirty="0" smtClean="0"/>
              <a:t>       а) Через 3 дня</a:t>
            </a:r>
          </a:p>
          <a:p>
            <a:pPr marL="0" indent="0">
              <a:buNone/>
            </a:pPr>
            <a:r>
              <a:rPr lang="ru-RU" sz="2200" dirty="0" smtClean="0"/>
              <a:t>       б) На следующее утро</a:t>
            </a:r>
          </a:p>
          <a:p>
            <a:pPr marL="0" indent="0">
              <a:buNone/>
            </a:pPr>
            <a:r>
              <a:rPr lang="ru-RU" sz="2200" dirty="0" smtClean="0"/>
              <a:t>       в) Через неделю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10" descr="http://img-fotki.yandex.ru/get/6428/157060903.114/0_b608f_1152a310_X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9181">
            <a:off x="8155452" y="1971428"/>
            <a:ext cx="3621554" cy="435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4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701800"/>
          </a:xfrm>
        </p:spPr>
        <p:txBody>
          <a:bodyPr>
            <a:normAutofit/>
          </a:bodyPr>
          <a:lstStyle/>
          <a:p>
            <a:r>
              <a:rPr lang="ru-RU" sz="4900" b="1" i="1" dirty="0">
                <a:solidFill>
                  <a:srgbClr val="FF0000"/>
                </a:solidFill>
              </a:rPr>
              <a:t>Паустовский о </a:t>
            </a:r>
            <a:r>
              <a:rPr lang="ru-RU" sz="4900" b="1" i="1" dirty="0" smtClean="0">
                <a:solidFill>
                  <a:srgbClr val="FF0000"/>
                </a:solidFill>
              </a:rPr>
              <a:t>Куприне</a:t>
            </a:r>
            <a:r>
              <a:rPr lang="ru-RU" b="1" i="1" dirty="0" smtClean="0"/>
              <a:t>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90247"/>
            <a:ext cx="11429999" cy="5539154"/>
          </a:xfrm>
        </p:spPr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600" dirty="0" smtClean="0"/>
              <a:t>"</a:t>
            </a:r>
            <a:r>
              <a:rPr lang="ru-RU" sz="3600" b="1" i="1" dirty="0" smtClean="0"/>
              <a:t>Мы </a:t>
            </a:r>
            <a:r>
              <a:rPr lang="ru-RU" sz="3600" b="1" i="1" dirty="0"/>
              <a:t>должны быть благодарны Куприну за все - за его глубокую человечность, за его тончайший талант, за любовь к своей стране, за непоколебимую </a:t>
            </a:r>
            <a:r>
              <a:rPr lang="ru-RU" sz="3600" b="1" i="1" dirty="0" smtClean="0"/>
              <a:t>веру </a:t>
            </a:r>
            <a:r>
              <a:rPr lang="ru-RU" sz="3600" b="1" i="1" dirty="0"/>
              <a:t>в счастье своего народа и, наконец, за никогда не умиравшую в нем способность загораться от самого незначительного соприкосновения с поэзией и свободно и легко писать об этом</a:t>
            </a:r>
            <a:r>
              <a:rPr lang="ru-RU" sz="3600" b="1" i="1" dirty="0" smtClean="0"/>
              <a:t>".</a:t>
            </a:r>
            <a:endParaRPr lang="ru-RU" sz="3600" b="1" i="1" dirty="0"/>
          </a:p>
        </p:txBody>
      </p:sp>
      <p:pic>
        <p:nvPicPr>
          <p:cNvPr id="5" name="Picture 2" descr="Книгу | Фото большого размера и векторный клипарт | CLIPAR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0829">
            <a:off x="7340337" y="5813709"/>
            <a:ext cx="2913414" cy="104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4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746448"/>
            <a:ext cx="8596668" cy="559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53144"/>
            <a:ext cx="10540792" cy="620485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10. Викторина называется </a:t>
            </a:r>
            <a:r>
              <a:rPr lang="ru-RU" sz="2800" b="1" i="1" dirty="0" smtClean="0"/>
              <a:t>«Спешите делать добрые дела»</a:t>
            </a:r>
            <a:r>
              <a:rPr lang="ru-RU" sz="2000" b="1" dirty="0" smtClean="0"/>
              <a:t>. </a:t>
            </a:r>
            <a:r>
              <a:rPr lang="ru-RU" sz="2400" b="1" dirty="0" smtClean="0"/>
              <a:t>Кто из героев рассказа А. И. Куприна «Слон», по- вашему мнению, сделал доброе дело? Почему вы так думаете? Аргументируйте свой ответ.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2400" b="1" dirty="0" smtClean="0"/>
              <a:t>Присылайте правильные ответы </a:t>
            </a:r>
            <a:r>
              <a:rPr lang="ru-RU" sz="2400" b="1" dirty="0" smtClean="0"/>
              <a:t>на телефон</a:t>
            </a:r>
            <a:r>
              <a:rPr lang="ru-RU" sz="2400" b="1" dirty="0" smtClean="0"/>
              <a:t>  </a:t>
            </a:r>
          </a:p>
          <a:p>
            <a:pPr marL="0" indent="0">
              <a:buNone/>
            </a:pPr>
            <a:r>
              <a:rPr lang="ru-RU" sz="2800" b="1" dirty="0" smtClean="0"/>
              <a:t>89293111880  - </a:t>
            </a:r>
            <a:r>
              <a:rPr lang="en-US" sz="2800" b="1" dirty="0" smtClean="0"/>
              <a:t>WhatsApp</a:t>
            </a:r>
            <a:r>
              <a:rPr lang="ru-RU" sz="2800" b="1" dirty="0" smtClean="0"/>
              <a:t> или </a:t>
            </a:r>
            <a:r>
              <a:rPr lang="ru-RU" sz="2800" b="1" dirty="0" err="1" smtClean="0"/>
              <a:t>принасите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400" b="1" dirty="0" smtClean="0"/>
              <a:t>    </a:t>
            </a:r>
            <a:r>
              <a:rPr lang="ru-RU" sz="2800" b="1" dirty="0" smtClean="0"/>
              <a:t>на почту в школьную библиотеку.</a:t>
            </a:r>
            <a:endParaRPr lang="ru-RU" sz="2800" b="1" dirty="0" smtClean="0"/>
          </a:p>
          <a:p>
            <a:pPr marL="0" indent="0">
              <a:buNone/>
            </a:pPr>
            <a:r>
              <a:rPr lang="ru-RU" sz="2400" b="1" dirty="0" smtClean="0"/>
              <a:t> Укажите вашу фамилию.</a:t>
            </a:r>
            <a:endParaRPr lang="ru-RU" sz="2400" b="1" dirty="0"/>
          </a:p>
        </p:txBody>
      </p:sp>
      <p:pic>
        <p:nvPicPr>
          <p:cNvPr id="4" name="Picture 6" descr="http://img-fotki.yandex.ru/get/6440/157060903.114/0_b608e_39d47531_X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180" y="2141033"/>
            <a:ext cx="3813718" cy="471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47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ниги Александра Купр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760116"/>
            <a:ext cx="8596668" cy="528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73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-646771"/>
            <a:ext cx="8596668" cy="734650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68352"/>
            <a:ext cx="8596668" cy="6389648"/>
          </a:xfrm>
        </p:spPr>
        <p:txBody>
          <a:bodyPr>
            <a:noAutofit/>
          </a:bodyPr>
          <a:lstStyle/>
          <a:p>
            <a:r>
              <a:rPr lang="ru-RU" sz="4000" b="1" i="1" dirty="0"/>
              <a:t>Александр Иванович Куприн </a:t>
            </a:r>
          </a:p>
          <a:p>
            <a:r>
              <a:rPr lang="ru-RU" sz="4000" b="1" i="1" dirty="0"/>
              <a:t>оставил после себя большое </a:t>
            </a:r>
          </a:p>
          <a:p>
            <a:r>
              <a:rPr lang="ru-RU" sz="4000" b="1" i="1" dirty="0"/>
              <a:t>творческое наследие, </a:t>
            </a:r>
          </a:p>
          <a:p>
            <a:r>
              <a:rPr lang="ru-RU" sz="4000" b="1" i="1" dirty="0"/>
              <a:t>его произведения живы </a:t>
            </a:r>
          </a:p>
          <a:p>
            <a:r>
              <a:rPr lang="ru-RU" sz="4000" b="1" i="1" dirty="0"/>
              <a:t>и будут жить еще долго, </a:t>
            </a:r>
          </a:p>
          <a:p>
            <a:r>
              <a:rPr lang="ru-RU" sz="4000" b="1" i="1" dirty="0"/>
              <a:t>находя отклики </a:t>
            </a:r>
          </a:p>
          <a:p>
            <a:r>
              <a:rPr lang="ru-RU" sz="4000" b="1" i="1" dirty="0"/>
              <a:t>в сердцах новых поколений </a:t>
            </a:r>
          </a:p>
          <a:p>
            <a:r>
              <a:rPr lang="ru-RU" sz="4000" b="1" i="1" dirty="0"/>
              <a:t>читателей. </a:t>
            </a:r>
          </a:p>
        </p:txBody>
      </p:sp>
    </p:spTree>
    <p:extLst>
      <p:ext uri="{BB962C8B-B14F-4D97-AF65-F5344CB8AC3E}">
        <p14:creationId xmlns:p14="http://schemas.microsoft.com/office/powerpoint/2010/main" val="210940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544" y="125260"/>
            <a:ext cx="8596668" cy="1572352"/>
          </a:xfrm>
        </p:spPr>
        <p:txBody>
          <a:bodyPr>
            <a:no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Куприн Александр Иванович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6273" y="2029066"/>
            <a:ext cx="8596668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Родился 26 августа (7 сентября) 1870 г. в городе Наровчат Пензенской губернии в семье мелкого чиновника, умершего через год после рождения сын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92" y="2023691"/>
            <a:ext cx="7561385" cy="4828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520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93" y="263769"/>
            <a:ext cx="8335108" cy="777943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Отец Иван Иванович Куприн (1834-1871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потомственный дворянин,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умер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холеры через год после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рождения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сына.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Любовь Александрова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(1838-1910) урожденная                                                                                                       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Кулунчакова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                                                                                                          происходила из рода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татарских                                                         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князей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смерти мужа она                                             переехала в Москву, где                                                                 прошло его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детствотво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и творчество будущего писателя.         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68215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в                                                     </a:t>
            </a:r>
            <a:endParaRPr lang="ru-RU" dirty="0"/>
          </a:p>
        </p:txBody>
      </p:sp>
      <p:pic>
        <p:nvPicPr>
          <p:cNvPr id="4" name="Рисунок 3" descr="Любовь Алексеевна Куприна Иван Иванович Куприн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814" y="791308"/>
            <a:ext cx="6594231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23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ести лет был отдан в Московский Разумовский пансион (сиротский), откуда вышел в 1880. В тот же год поступает в Московскую военную академию, преобразованную в Кадетский корпус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609600"/>
            <a:ext cx="8765604" cy="624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8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660" y="2160589"/>
            <a:ext cx="8234342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В 1890, окончив военное училище, Куприн в чине подпоручика был зачислен в пехотный полк, стоявший в Подольской губернии. Офицерская жизнь, которую он вел в течение четырех лет, дала богатый материал для его будущих произведений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609600"/>
            <a:ext cx="8976620" cy="5861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2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ервым литературным опытом Куприна были стихи, оставшиеся неопубликованными. Первое произведение, увидевшее свет, - рассказ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0" y="609600"/>
            <a:ext cx="9407769" cy="624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90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Жизни русской армии посвящена серия рассказов: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143000"/>
            <a:ext cx="60960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Жизни русской армии посвящена серия рассказов: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8" y="281354"/>
            <a:ext cx="9425354" cy="640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5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 петербургских журналах появляются рассказы Куприна: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379411"/>
            <a:ext cx="9636369" cy="6285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03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539</TotalTime>
  <Words>686</Words>
  <Application>Microsoft Office PowerPoint</Application>
  <PresentationFormat>Широкоэкранный</PresentationFormat>
  <Paragraphs>91</Paragraphs>
  <Slides>22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Andalus</vt:lpstr>
      <vt:lpstr>Arial</vt:lpstr>
      <vt:lpstr>Calibri</vt:lpstr>
      <vt:lpstr>Times New Roman</vt:lpstr>
      <vt:lpstr>Trebuchet MS</vt:lpstr>
      <vt:lpstr>Wingdings 3</vt:lpstr>
      <vt:lpstr>Аспект</vt:lpstr>
      <vt:lpstr>Внекласное мероприятие по творчеству А.И.Куприна в год его 150-летия</vt:lpstr>
      <vt:lpstr>Паустовский о Куприне:</vt:lpstr>
      <vt:lpstr>Куприн Александр Иванович     </vt:lpstr>
      <vt:lpstr>Отец Иван Иванович Куприн (1834-1871)                                   потомственный дворянин,                                                                                   умер от холеры через год после                                                                       рождения сына.  Мать, Любовь Александрова  (1838-1910) урожденная                                                                                                        Кулунчакова,                                                                                                                                                       происходила из рода татарских                                                           князей.  После смерти мужа она                                             переехала в Москву, где                                                                 прошло его детствотво                                                                       и творчество будущего писателя.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Многие рассказы А. И. Куприна посвящены изображению животных</vt:lpstr>
      <vt:lpstr>Александр Иванович много писал для детей, будь какая-то интересная выдумка или рассказ, основанный на реальных событиях. </vt:lpstr>
      <vt:lpstr>Презентация PowerPoint</vt:lpstr>
      <vt:lpstr>Я остановила свой выбор на рассказе «Слон». В этом рассказе автор повествует нам о светлой, доброй любви к детям и бережное отношение к их мечте.</vt:lpstr>
      <vt:lpstr>Викторина «Спешите делать добрые дела» по рассказу А.И. Куприна «Слон»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53</cp:revision>
  <dcterms:created xsi:type="dcterms:W3CDTF">2020-10-08T08:48:40Z</dcterms:created>
  <dcterms:modified xsi:type="dcterms:W3CDTF">2020-10-13T05:38:45Z</dcterms:modified>
</cp:coreProperties>
</file>