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92" r:id="rId6"/>
    <p:sldId id="294" r:id="rId7"/>
    <p:sldId id="296" r:id="rId8"/>
    <p:sldId id="298" r:id="rId9"/>
    <p:sldId id="300" r:id="rId10"/>
    <p:sldId id="302" r:id="rId11"/>
    <p:sldId id="304" r:id="rId12"/>
    <p:sldId id="306" r:id="rId13"/>
    <p:sldId id="260" r:id="rId14"/>
    <p:sldId id="261" r:id="rId15"/>
    <p:sldId id="262" r:id="rId16"/>
    <p:sldId id="263" r:id="rId17"/>
    <p:sldId id="264" r:id="rId18"/>
    <p:sldId id="265" r:id="rId19"/>
    <p:sldId id="308" r:id="rId20"/>
    <p:sldId id="310" r:id="rId21"/>
    <p:sldId id="312" r:id="rId22"/>
    <p:sldId id="314" r:id="rId23"/>
    <p:sldId id="266" r:id="rId24"/>
    <p:sldId id="316" r:id="rId25"/>
    <p:sldId id="318" r:id="rId26"/>
    <p:sldId id="320" r:id="rId27"/>
    <p:sldId id="267" r:id="rId28"/>
    <p:sldId id="285" r:id="rId29"/>
    <p:sldId id="286" r:id="rId30"/>
    <p:sldId id="287" r:id="rId31"/>
    <p:sldId id="288" r:id="rId32"/>
  </p:sldIdLst>
  <p:sldSz cx="12192000" cy="6858000"/>
  <p:notesSz cx="6761163" cy="99425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3" autoAdjust="0"/>
    <p:restoredTop sz="82658" autoAdjust="0"/>
  </p:normalViewPr>
  <p:slideViewPr>
    <p:cSldViewPr snapToGrid="0">
      <p:cViewPr varScale="1">
        <p:scale>
          <a:sx n="49" d="100"/>
          <a:sy n="49" d="100"/>
        </p:scale>
        <p:origin x="118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9F1B675-C280-44C0-AB06-2E18BF7028D5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5C2B90D-A782-44A9-B14A-D3B1BEABBB6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494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1B675-C280-44C0-AB06-2E18BF7028D5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B90D-A782-44A9-B14A-D3B1BEABBB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492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1B675-C280-44C0-AB06-2E18BF7028D5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B90D-A782-44A9-B14A-D3B1BEABBB6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766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1B675-C280-44C0-AB06-2E18BF7028D5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B90D-A782-44A9-B14A-D3B1BEABBB6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8568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1B675-C280-44C0-AB06-2E18BF7028D5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B90D-A782-44A9-B14A-D3B1BEABBB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043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1B675-C280-44C0-AB06-2E18BF7028D5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B90D-A782-44A9-B14A-D3B1BEABBB6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3795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1B675-C280-44C0-AB06-2E18BF7028D5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B90D-A782-44A9-B14A-D3B1BEABBB6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50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1B675-C280-44C0-AB06-2E18BF7028D5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B90D-A782-44A9-B14A-D3B1BEABBB6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9179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1B675-C280-44C0-AB06-2E18BF7028D5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B90D-A782-44A9-B14A-D3B1BEABBB6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2569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1B675-C280-44C0-AB06-2E18BF7028D5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B90D-A782-44A9-B14A-D3B1BEABBB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295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1B675-C280-44C0-AB06-2E18BF7028D5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B90D-A782-44A9-B14A-D3B1BEABBB6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2058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1B675-C280-44C0-AB06-2E18BF7028D5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B90D-A782-44A9-B14A-D3B1BEABBB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786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1B675-C280-44C0-AB06-2E18BF7028D5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B90D-A782-44A9-B14A-D3B1BEABBB69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5226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1B675-C280-44C0-AB06-2E18BF7028D5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B90D-A782-44A9-B14A-D3B1BEABBB6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9673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1B675-C280-44C0-AB06-2E18BF7028D5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B90D-A782-44A9-B14A-D3B1BEABBB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75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1B675-C280-44C0-AB06-2E18BF7028D5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B90D-A782-44A9-B14A-D3B1BEABBB6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6522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1B675-C280-44C0-AB06-2E18BF7028D5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B90D-A782-44A9-B14A-D3B1BEABBB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724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9F1B675-C280-44C0-AB06-2E18BF7028D5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5C2B90D-A782-44A9-B14A-D3B1BEABBB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486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838200" y="1257301"/>
            <a:ext cx="10515600" cy="479106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/>
              <a:t/>
            </a:r>
            <a:br>
              <a:rPr lang="ru-RU" sz="6600" b="1" dirty="0"/>
            </a:br>
            <a:r>
              <a:rPr lang="ru-RU" sz="8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Герои </a:t>
            </a:r>
            <a:r>
              <a:rPr lang="ru-RU" sz="8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с неограниченными </a:t>
            </a:r>
            <a:r>
              <a:rPr lang="ru-RU" sz="8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возможностями</a:t>
            </a:r>
            <a:r>
              <a:rPr lang="ru-RU" sz="8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8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sz="6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3686" y="4620985"/>
            <a:ext cx="7990114" cy="1555977"/>
          </a:xfrm>
        </p:spPr>
        <p:txBody>
          <a:bodyPr>
            <a:normAutofit fontScale="77500" lnSpcReduction="20000"/>
          </a:bodyPr>
          <a:lstStyle/>
          <a:p>
            <a:pPr marL="0" indent="0" algn="r">
              <a:buNone/>
            </a:pPr>
            <a:r>
              <a:rPr lang="ru-RU" sz="5400" b="1" dirty="0">
                <a:solidFill>
                  <a:schemeClr val="accent4">
                    <a:lumMod val="50000"/>
                  </a:schemeClr>
                </a:solidFill>
              </a:rPr>
              <a:t>Подвиг Маресьева повторили десятки советских пилот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о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в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358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cf2.ppt-online.org/files2/slide/l/L3gApKq1d24CNHkwTbhJeo6IjrVBPU7xtDlmWa/slide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163286"/>
            <a:ext cx="10330542" cy="687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510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s://cf2.ppt-online.org/files2/slide/l/L3gApKq1d24CNHkwTbhJeo6IjrVBPU7xtDlmWa/slide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365125"/>
            <a:ext cx="10134600" cy="649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4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cf2.ppt-online.org/files2/slide/l/L3gApKq1d24CNHkwTbhJeo6IjrVBPU7xtDlmWa/slide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365125"/>
            <a:ext cx="9944100" cy="649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208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Sorokin Zakh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953" y="580279"/>
            <a:ext cx="4620985" cy="5946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964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Air Fighters - Кузьмин Георгий Павлович - советский военный летчик, Герой  Советского Союза - Русские авиаторы летчики-асы 1914 - 1953. Russian  Fighter Aces of 1914 - 1953"/>
          <p:cNvSpPr>
            <a:spLocks noGrp="1" noChangeAspect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6" name="Picture 10" descr="Кузьмин, Георгий Павлович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306" y="448234"/>
            <a:ext cx="4751294" cy="6024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15533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A. Gricen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521" y="502023"/>
            <a:ext cx="4475150" cy="595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5002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Иван Степанович Любимов (1909 — 2000) — советский лётчик-истребитель, Герой Советского Союз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9177" y="502024"/>
            <a:ext cx="4653643" cy="5916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685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Летчик Леонид Белоус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176" y="394446"/>
            <a:ext cx="4629310" cy="6004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6640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6" name="Picture 4" descr="Леонов, Иван Михайлович — Википедия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256" y="365125"/>
            <a:ext cx="4114801" cy="6198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Air Fighters - Леонов Иван Антонович - военный летчик Герой Российской  Федерации - Русские авиаторы летчики-асы 1914 - 1953. Russian Fighter Aces  of 1914 - 19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101" y="1143001"/>
            <a:ext cx="3902528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0034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cf2.ppt-online.org/files2/slide/l/L3gApKq1d24CNHkwTbhJeo6IjrVBPU7xtDlmWa/slide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65125"/>
            <a:ext cx="9753600" cy="6625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34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Победная весна 1945-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619125"/>
            <a:ext cx="10001250" cy="578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8150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cf2.ppt-online.org/files2/slide/l/L3gApKq1d24CNHkwTbhJeo6IjrVBPU7xtDlmWa/slide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457" y="365125"/>
            <a:ext cx="9993086" cy="649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9301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s://cf2.ppt-online.org/files2/slide/l/L3gApKq1d24CNHkwTbhJeo6IjrVBPU7xtDlmWa/slide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632" y="483054"/>
            <a:ext cx="9753600" cy="662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8118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cf2.ppt-online.org/files2/slide/l/L3gApKq1d24CNHkwTbhJeo6IjrVBPU7xtDlmWa/slide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986" y="365125"/>
            <a:ext cx="9944100" cy="624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5165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4" name="Picture 8" descr="Герой Советского Союза Евгений Александрович АЗАРОВ | Не гаснет память  прошлых лет | Яндекс Дзен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01" y="506185"/>
            <a:ext cx="6286500" cy="567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upload.wikimedia.org/wikipedia/ru/1/19/%D0%90%D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533078"/>
            <a:ext cx="4142014" cy="581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5345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s://cf2.ppt-online.org/files2/slide/l/L3gApKq1d24CNHkwTbhJeo6IjrVBPU7xtDlmWa/slide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829" y="365125"/>
            <a:ext cx="9753600" cy="638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9977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1825625"/>
            <a:ext cx="10515600" cy="4351338"/>
          </a:xfrm>
        </p:spPr>
        <p:txBody>
          <a:bodyPr/>
          <a:lstStyle/>
          <a:p>
            <a:endParaRPr lang="ru-RU"/>
          </a:p>
        </p:txBody>
      </p:sp>
      <p:pic>
        <p:nvPicPr>
          <p:cNvPr id="31746" name="Picture 2" descr="https://cf2.ppt-online.org/files2/slide/l/L3gApKq1d24CNHkwTbhJeo6IjrVBPU7xtDlmWa/slide-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286" y="365125"/>
            <a:ext cx="9764485" cy="6250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5171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s://cf2.ppt-online.org/files2/slide/l/L3gApKq1d24CNHkwTbhJeo6IjrVBPU7xtDlmWa/slide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365125"/>
            <a:ext cx="9753600" cy="6329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5817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К 70-летию ПОБЕДЫ. Летчики Великой Отечественной войны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527" y="555812"/>
            <a:ext cx="4735285" cy="586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1425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s://cf2.ppt-online.org/files2/slide/l/L3gApKq1d24CNHkwTbhJeo6IjrVBPU7xtDlmWa/slide-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633" y="221797"/>
            <a:ext cx="9753600" cy="647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900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s://cf2.ppt-online.org/files2/slide/l/L3gApKq1d24CNHkwTbhJeo6IjrVBPU7xtDlmWa/slide-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65125"/>
            <a:ext cx="9753600" cy="6329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323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627530"/>
            <a:ext cx="9601196" cy="824752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Герои Советского Союза, фронтовые асы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79913"/>
            <a:ext cx="10515600" cy="359704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ГЕРОИ СОВЕТСКОГО СОЮЗА, ФРОНТОВЫЕ АСЫ – УЧАСТНИКИ ПАРАДА ПОБЕДЫ 1945 ГОДА |  Пикаб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285" y="1647583"/>
            <a:ext cx="10341429" cy="435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9704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s://cf2.ppt-online.org/files2/slide/l/L3gApKq1d24CNHkwTbhJeo6IjrVBPU7xtDlmWa/slide-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65125"/>
            <a:ext cx="9753600" cy="6296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6700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s://cf2.ppt-online.org/files2/slide/l/L3gApKq1d24CNHkwTbhJeo6IjrVBPU7xtDlmWa/slide-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4824"/>
            <a:ext cx="9753600" cy="662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522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52" name="Picture 8" descr="Алексей маресьев герой советского союза. Краткий курс истории. Алексей  Маресьев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40" y="518205"/>
            <a:ext cx="5502729" cy="610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Алексей Петрович Маресьев - летчик, Герой Советского Союза (1916-2001) -  Документ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Алексей Петрович Маресьев - летчик, Герой Советского Союза (1916-2001) -  Докумен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131" y="312189"/>
            <a:ext cx="4969329" cy="6572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993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cf2.ppt-online.org/files2/slide/l/L3gApKq1d24CNHkwTbhJeo6IjrVBPU7xtDlmWa/slid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19743"/>
            <a:ext cx="10689771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669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cf2.ppt-online.org/files2/slide/l/L3gApKq1d24CNHkwTbhJeo6IjrVBPU7xtDlmWa/slid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48456"/>
            <a:ext cx="10515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8665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cf2.ppt-online.org/files2/slide/l/L3gApKq1d24CNHkwTbhJeo6IjrVBPU7xtDlmWa/slide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-447675"/>
            <a:ext cx="10515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984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cf2.ppt-online.org/files2/slide/l/L3gApKq1d24CNHkwTbhJeo6IjrVBPU7xtDlmWa/slid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356" y="365125"/>
            <a:ext cx="10123715" cy="649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1808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cf2.ppt-online.org/files2/slide/l/L3gApKq1d24CNHkwTbhJeo6IjrVBPU7xtDlmWa/slide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984" y="179614"/>
            <a:ext cx="102668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3285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146</TotalTime>
  <Words>12</Words>
  <Application>Microsoft Office PowerPoint</Application>
  <PresentationFormat>Широкоэкранный</PresentationFormat>
  <Paragraphs>3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4" baseType="lpstr">
      <vt:lpstr>Arial</vt:lpstr>
      <vt:lpstr>Garamond</vt:lpstr>
      <vt:lpstr>Натуральные материалы</vt:lpstr>
      <vt:lpstr>   Герои с неограниченными возможностями </vt:lpstr>
      <vt:lpstr>Презентация PowerPoint</vt:lpstr>
      <vt:lpstr>Герои Советского Союза, фронтовые асы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с неограниченными возможностями</dc:title>
  <dc:creator>User</dc:creator>
  <cp:lastModifiedBy>User</cp:lastModifiedBy>
  <cp:revision>15</cp:revision>
  <cp:lastPrinted>2020-12-11T04:40:24Z</cp:lastPrinted>
  <dcterms:created xsi:type="dcterms:W3CDTF">2020-12-11T02:32:38Z</dcterms:created>
  <dcterms:modified xsi:type="dcterms:W3CDTF">2020-12-24T09:17:38Z</dcterms:modified>
</cp:coreProperties>
</file>